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598E-D68B-482F-ACDF-C5758D6B1C24}" type="datetimeFigureOut">
              <a:rPr lang="en-US" smtClean="0"/>
              <a:t>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E2D7-A74F-4C39-BF6B-BE98FD64FA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enprojects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1-Be a blessing - New Year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0-Jeremiah 29_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1-Pictures blessing our communit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2-Pictures blessing our community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3-The Worl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4-Genesis 22_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5-Genesis 26_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6-Genesis 28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7-Pictures blessing our worl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18-Pictures blessing our world 2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05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www.edenprojects.org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Watch the video on the homepage of Eden Reforestation Project</a:t>
            </a:r>
          </a:p>
          <a:p>
            <a:pPr algn="ctr"/>
            <a:r>
              <a:rPr lang="en-US" dirty="0" smtClean="0"/>
              <a:t>that was shown at this point in the service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2-Genesis 12_1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0-Don't be afraid - be a blessin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1-Zechariah 8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2-My Next Step Today Is 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3-NS - Respond to Go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4-NS - Overcome fea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5-NS - Commit to give of mysel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26-NS - Meditate on Genesis 12_2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3-Be a blessing 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4-1 Peter 3_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5-Ecclesiastes 11_2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6-The churc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7-Galatians 6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8-Pictures of those who bless u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 a Blessing-009-Our communit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On-screen Show (4:3)</PresentationFormat>
  <Paragraphs>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 </cp:lastModifiedBy>
  <cp:revision>1</cp:revision>
  <dcterms:created xsi:type="dcterms:W3CDTF">2012-01-09T01:18:59Z</dcterms:created>
  <dcterms:modified xsi:type="dcterms:W3CDTF">2012-01-09T01:23:58Z</dcterms:modified>
</cp:coreProperties>
</file>